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37.jpg" ContentType="image/gif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8" r:id="rId4"/>
    <p:sldMasterId id="2147483673" r:id="rId5"/>
  </p:sldMasterIdLst>
  <p:notesMasterIdLst>
    <p:notesMasterId r:id="rId18"/>
  </p:notesMasterIdLst>
  <p:sldIdLst>
    <p:sldId id="323" r:id="rId6"/>
    <p:sldId id="326" r:id="rId7"/>
    <p:sldId id="336" r:id="rId8"/>
    <p:sldId id="335" r:id="rId9"/>
    <p:sldId id="334" r:id="rId10"/>
    <p:sldId id="1520" r:id="rId11"/>
    <p:sldId id="256" r:id="rId12"/>
    <p:sldId id="1521" r:id="rId13"/>
    <p:sldId id="257" r:id="rId14"/>
    <p:sldId id="945" r:id="rId15"/>
    <p:sldId id="1522" r:id="rId16"/>
    <p:sldId id="1523" r:id="rId17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DD9A"/>
    <a:srgbClr val="6AC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431" autoAdjust="0"/>
  </p:normalViewPr>
  <p:slideViewPr>
    <p:cSldViewPr snapToGrid="0" snapToObjects="1">
      <p:cViewPr varScale="1">
        <p:scale>
          <a:sx n="100" d="100"/>
          <a:sy n="100" d="100"/>
        </p:scale>
        <p:origin x="1164" y="90"/>
      </p:cViewPr>
      <p:guideLst>
        <p:guide orient="horz" pos="2041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D0EA53-C2B4-4B23-9864-D405959AFCFA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BF8DA-02D9-4423-9429-13A5E2B623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867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72DC8-D49D-432C-9D46-A7718B5F54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5/29/2020 11:18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8474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600" y="-359912"/>
            <a:ext cx="5324400" cy="7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C312B3-317E-40DB-AF9C-0323B94D1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1175" y="2760205"/>
            <a:ext cx="3919352" cy="9798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3C34C2-F80C-4ADF-B50A-76A8675B08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55600" y="-359912"/>
            <a:ext cx="5324400" cy="7200000"/>
          </a:xfrm>
          <a:prstGeom prst="rect">
            <a:avLst/>
          </a:prstGeom>
        </p:spPr>
      </p:pic>
      <p:pic>
        <p:nvPicPr>
          <p:cNvPr id="9" name="Picture 8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638662CB-A2CC-4C14-9742-E6B66AF1EE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43651" y="2807143"/>
            <a:ext cx="3463548" cy="86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989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60000" y="-359912"/>
            <a:ext cx="5328001" cy="7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10596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05476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53CB447-3BB5-324B-BA50-457277EEF4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3" r="17796"/>
          <a:stretch/>
        </p:blipFill>
        <p:spPr>
          <a:xfrm>
            <a:off x="3659450" y="0"/>
            <a:ext cx="7861039" cy="64801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38B577-D750-FB44-9798-AD7D5107C9AD}"/>
              </a:ext>
            </a:extLst>
          </p:cNvPr>
          <p:cNvSpPr/>
          <p:nvPr userDrawn="1"/>
        </p:nvSpPr>
        <p:spPr>
          <a:xfrm rot="16200000">
            <a:off x="3007171" y="359960"/>
            <a:ext cx="6480175" cy="5760247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8" dirty="0"/>
          </a:p>
        </p:txBody>
      </p:sp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8485" y="3817259"/>
            <a:ext cx="7254412" cy="49201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15205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528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15205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8485" y="2362147"/>
            <a:ext cx="7254412" cy="1291919"/>
          </a:xfrm>
          <a:prstGeom prst="rect">
            <a:avLst/>
          </a:prstGeom>
        </p:spPr>
        <p:txBody>
          <a:bodyPr anchor="b"/>
          <a:lstStyle>
            <a:lvl1pPr>
              <a:defRPr sz="6048" b="0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8485" y="5374303"/>
            <a:ext cx="7254412" cy="49201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15205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520" b="0" i="0" kern="1200" dirty="0">
                <a:solidFill>
                  <a:schemeClr val="bg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15205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A2E6AB-EA2C-1E4E-82AA-59C2534FE3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224785" y="419669"/>
            <a:ext cx="4336641" cy="97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36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4025" y="1942008"/>
            <a:ext cx="4089427" cy="2596161"/>
          </a:xfrm>
          <a:prstGeom prst="rect">
            <a:avLst/>
          </a:prstGeom>
        </p:spPr>
        <p:txBody>
          <a:bodyPr anchor="ctr"/>
          <a:lstStyle>
            <a:lvl1pPr>
              <a:defRPr sz="504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9751639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4026" y="551746"/>
            <a:ext cx="10685444" cy="773601"/>
          </a:xfrm>
          <a:prstGeom prst="rect">
            <a:avLst/>
          </a:prstGeom>
        </p:spPr>
        <p:txBody>
          <a:bodyPr/>
          <a:lstStyle>
            <a:lvl1pPr>
              <a:defRPr sz="504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4025" y="2630954"/>
            <a:ext cx="10685444" cy="4920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15205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024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15205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4025" y="3246954"/>
            <a:ext cx="10685444" cy="2747352"/>
          </a:xfrm>
          <a:prstGeom prst="rect">
            <a:avLst/>
          </a:prstGeom>
        </p:spPr>
        <p:txBody>
          <a:bodyPr/>
          <a:lstStyle>
            <a:lvl1pPr marL="0" indent="0" algn="l" defTabSz="1152053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024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15205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473168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ransition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4696" y="3824648"/>
            <a:ext cx="5696241" cy="1916218"/>
          </a:xfrm>
          <a:prstGeom prst="rect">
            <a:avLst/>
          </a:prstGeom>
        </p:spPr>
        <p:txBody>
          <a:bodyPr anchor="t"/>
          <a:lstStyle>
            <a:lvl1pPr marL="0" marR="0" indent="0" algn="l" defTabSz="57602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048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7C8540-941D-D94F-BC94-EEC40908D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78" b="39980"/>
          <a:stretch/>
        </p:blipFill>
        <p:spPr>
          <a:xfrm>
            <a:off x="230974" y="536138"/>
            <a:ext cx="4330452" cy="7726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C0D9A0-4384-3C49-8927-804CEA6700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r="22406"/>
          <a:stretch/>
        </p:blipFill>
        <p:spPr>
          <a:xfrm>
            <a:off x="8011858" y="979217"/>
            <a:ext cx="3508631" cy="45217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6490DE-A3C3-408F-BC05-A9373511A43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921686" y="5830484"/>
            <a:ext cx="2598802" cy="64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2862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C792E5-7F1D-E344-A0DE-53CA41B704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307" y="0"/>
            <a:ext cx="9720412" cy="64801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48B995D-08FA-D34E-AE23-0F8A0235C0CA}"/>
              </a:ext>
            </a:extLst>
          </p:cNvPr>
          <p:cNvSpPr/>
          <p:nvPr userDrawn="1"/>
        </p:nvSpPr>
        <p:spPr>
          <a:xfrm rot="16200000">
            <a:off x="63133" y="-63134"/>
            <a:ext cx="6480175" cy="6606437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8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B2076-FE84-9840-9E36-B3FCC541E1D7}"/>
              </a:ext>
            </a:extLst>
          </p:cNvPr>
          <p:cNvSpPr txBox="1"/>
          <p:nvPr userDrawn="1"/>
        </p:nvSpPr>
        <p:spPr>
          <a:xfrm>
            <a:off x="555240" y="3730420"/>
            <a:ext cx="3728328" cy="1023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48" dirty="0">
                <a:solidFill>
                  <a:schemeClr val="bg2"/>
                </a:solidFill>
              </a:rPr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D355B9-F070-9F4F-A334-50BBE3A87F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224785" y="419669"/>
            <a:ext cx="4336641" cy="97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9749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ASS 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020A3-A1C6-5E43-9B8C-9FDA0C6D89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13" t="17762" b="12300"/>
          <a:stretch/>
        </p:blipFill>
        <p:spPr>
          <a:xfrm>
            <a:off x="0" y="0"/>
            <a:ext cx="11520488" cy="6480175"/>
          </a:xfrm>
          <a:prstGeom prst="rect">
            <a:avLst/>
          </a:prstGeom>
          <a:solidFill>
            <a:schemeClr val="tx1"/>
          </a:solidFill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760746-3B60-5940-8797-B4B0456020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360" b="32521"/>
          <a:stretch/>
        </p:blipFill>
        <p:spPr>
          <a:xfrm>
            <a:off x="3461028" y="2386662"/>
            <a:ext cx="4598432" cy="170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6009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54970" y="2784994"/>
            <a:ext cx="8883740" cy="1772388"/>
          </a:xfrm>
          <a:noFill/>
        </p:spPr>
        <p:txBody>
          <a:bodyPr lIns="0" tIns="0" rIns="0" bIns="182880" anchor="b" anchorCtr="0"/>
          <a:lstStyle>
            <a:lvl1pPr>
              <a:defRPr sz="5003" strike="noStrike" spc="-139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Microsoft Azure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2023" y="4572209"/>
            <a:ext cx="8883740" cy="893348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82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70C12F42-1460-4B13-A3AB-1E9A73BB0F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52023" y="553516"/>
            <a:ext cx="1290995" cy="27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81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52023" y="2815615"/>
            <a:ext cx="8640366" cy="523477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402" spc="-4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2023" y="3744102"/>
            <a:ext cx="8640366" cy="2908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9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45837" y="557124"/>
            <a:ext cx="3024128" cy="290820"/>
          </a:xfrm>
        </p:spPr>
        <p:txBody>
          <a:bodyPr lIns="0" tIns="0" rIns="0" bIns="0"/>
          <a:lstStyle>
            <a:lvl1pPr marL="0" indent="0" algn="r">
              <a:buNone/>
              <a:defRPr sz="1890">
                <a:latin typeface="+mn-lt"/>
              </a:defRPr>
            </a:lvl1pPr>
            <a:lvl2pPr marL="324015" indent="0">
              <a:buNone/>
              <a:defRPr sz="1890"/>
            </a:lvl2pPr>
            <a:lvl3pPr marL="540025" indent="0">
              <a:buNone/>
              <a:defRPr sz="1890"/>
            </a:lvl3pPr>
            <a:lvl4pPr marL="756034" indent="0">
              <a:buNone/>
              <a:defRPr sz="1890"/>
            </a:lvl4pPr>
            <a:lvl5pPr marL="972044" indent="0">
              <a:buNone/>
              <a:defRPr sz="1890"/>
            </a:lvl5pPr>
          </a:lstStyle>
          <a:p>
            <a:pPr lvl="0"/>
            <a:r>
              <a:rPr lang="en-US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52023" y="553516"/>
            <a:ext cx="1290995" cy="27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012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0000" y="-359912"/>
            <a:ext cx="5328001" cy="7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AF0DDE-7CAF-45FF-85E4-6B8E58035C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60000" y="-359912"/>
            <a:ext cx="5328001" cy="7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5961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52023" y="553516"/>
            <a:ext cx="1291179" cy="27648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52023" y="2815615"/>
            <a:ext cx="8640366" cy="523477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402" spc="-4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2023" y="3744102"/>
            <a:ext cx="8640366" cy="2908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9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977566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54093" y="1355347"/>
            <a:ext cx="10411641" cy="152389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16010" indent="0">
              <a:buNone/>
              <a:defRPr/>
            </a:lvl2pPr>
            <a:lvl3pPr marL="432020" indent="0">
              <a:buNone/>
              <a:defRPr/>
            </a:lvl3pPr>
            <a:lvl4pPr marL="648030" indent="0">
              <a:buNone/>
              <a:defRPr/>
            </a:lvl4pPr>
            <a:lvl5pPr marL="86403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9587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52023" y="1356412"/>
            <a:ext cx="10411641" cy="15238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3942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52023" y="1356037"/>
            <a:ext cx="4925009" cy="1558797"/>
          </a:xfrm>
        </p:spPr>
        <p:txBody>
          <a:bodyPr wrap="square">
            <a:spAutoFit/>
          </a:bodyPr>
          <a:lstStyle>
            <a:lvl1pPr marL="0" indent="0">
              <a:spcBef>
                <a:spcPts val="1157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64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41511" indent="0">
              <a:buFont typeface="Wingdings" panose="05000000000000000000" pitchFamily="2" charset="2"/>
              <a:buNone/>
              <a:defRPr sz="1890" b="0"/>
            </a:lvl2pPr>
            <a:lvl3pPr marL="426020" indent="0">
              <a:buFont typeface="Wingdings" panose="05000000000000000000" pitchFamily="2" charset="2"/>
              <a:buNone/>
              <a:tabLst/>
              <a:defRPr sz="1512" b="0"/>
            </a:lvl3pPr>
            <a:lvl4pPr marL="616528" indent="0">
              <a:buFont typeface="Wingdings" panose="05000000000000000000" pitchFamily="2" charset="2"/>
              <a:buNone/>
              <a:defRPr sz="1323" b="0"/>
            </a:lvl4pPr>
            <a:lvl5pPr marL="807037" indent="0">
              <a:buFont typeface="Wingdings" panose="05000000000000000000" pitchFamily="2" charset="2"/>
              <a:buNone/>
              <a:tabLst/>
              <a:defRPr sz="1323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44827" y="1356037"/>
            <a:ext cx="4925009" cy="1558797"/>
          </a:xfrm>
        </p:spPr>
        <p:txBody>
          <a:bodyPr wrap="square">
            <a:spAutoFit/>
          </a:bodyPr>
          <a:lstStyle>
            <a:lvl1pPr marL="0" indent="0">
              <a:spcBef>
                <a:spcPts val="1157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64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41511" indent="0">
              <a:buFont typeface="Wingdings" panose="05000000000000000000" pitchFamily="2" charset="2"/>
              <a:buNone/>
              <a:defRPr sz="1890" b="0"/>
            </a:lvl2pPr>
            <a:lvl3pPr marL="426020" indent="0">
              <a:buFont typeface="Wingdings" panose="05000000000000000000" pitchFamily="2" charset="2"/>
              <a:buNone/>
              <a:tabLst/>
              <a:defRPr sz="1512" b="0"/>
            </a:lvl3pPr>
            <a:lvl4pPr marL="616528" indent="0">
              <a:buFont typeface="Wingdings" panose="05000000000000000000" pitchFamily="2" charset="2"/>
              <a:buNone/>
              <a:defRPr sz="1323" b="0"/>
            </a:lvl4pPr>
            <a:lvl5pPr marL="807037" indent="0">
              <a:buFont typeface="Wingdings" panose="05000000000000000000" pitchFamily="2" charset="2"/>
              <a:buNone/>
              <a:tabLst/>
              <a:defRPr sz="1323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045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52023" y="1358286"/>
            <a:ext cx="4925009" cy="1558797"/>
          </a:xfrm>
        </p:spPr>
        <p:txBody>
          <a:bodyPr wrap="square">
            <a:spAutoFit/>
          </a:bodyPr>
          <a:lstStyle>
            <a:lvl1pPr marL="219010" indent="-219010">
              <a:spcBef>
                <a:spcPts val="1157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64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03520" indent="-162008">
              <a:buFont typeface="Wingdings" panose="05000000000000000000" pitchFamily="2" charset="2"/>
              <a:buChar char=""/>
              <a:defRPr sz="1890" b="0"/>
            </a:lvl2pPr>
            <a:lvl3pPr marL="604528" indent="-178509">
              <a:buFont typeface="Wingdings" panose="05000000000000000000" pitchFamily="2" charset="2"/>
              <a:buChar char=""/>
              <a:tabLst/>
              <a:defRPr sz="1512" b="0"/>
            </a:lvl3pPr>
            <a:lvl4pPr marL="783035" indent="-166508">
              <a:buFont typeface="Wingdings" panose="05000000000000000000" pitchFamily="2" charset="2"/>
              <a:buChar char=""/>
              <a:defRPr sz="1323" b="0"/>
            </a:lvl4pPr>
            <a:lvl5pPr marL="967545" indent="-160507">
              <a:buFont typeface="Wingdings" panose="05000000000000000000" pitchFamily="2" charset="2"/>
              <a:buChar char=""/>
              <a:tabLst/>
              <a:defRPr sz="1323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37970" y="1358286"/>
            <a:ext cx="4925009" cy="1558797"/>
          </a:xfrm>
        </p:spPr>
        <p:txBody>
          <a:bodyPr wrap="square">
            <a:spAutoFit/>
          </a:bodyPr>
          <a:lstStyle>
            <a:lvl1pPr marL="219010" indent="-219010">
              <a:spcBef>
                <a:spcPts val="1157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64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03520" indent="-162008">
              <a:buFont typeface="Wingdings" panose="05000000000000000000" pitchFamily="2" charset="2"/>
              <a:buChar char=""/>
              <a:defRPr sz="1890" b="0"/>
            </a:lvl2pPr>
            <a:lvl3pPr marL="604528" indent="-178509">
              <a:buFont typeface="Wingdings" panose="05000000000000000000" pitchFamily="2" charset="2"/>
              <a:buChar char=""/>
              <a:tabLst/>
              <a:defRPr sz="1512" b="0"/>
            </a:lvl3pPr>
            <a:lvl4pPr marL="783035" indent="-166508">
              <a:buFont typeface="Wingdings" panose="05000000000000000000" pitchFamily="2" charset="2"/>
              <a:buChar char=""/>
              <a:defRPr sz="1323" b="0"/>
            </a:lvl4pPr>
            <a:lvl5pPr marL="967545" indent="-160507">
              <a:buFont typeface="Wingdings" panose="05000000000000000000" pitchFamily="2" charset="2"/>
              <a:buChar char=""/>
              <a:tabLst/>
              <a:defRPr sz="1323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587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C72D31-A613-4575-8C30-1B5C85263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7072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C72D31-A613-4575-8C30-1B5C85263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61A2B3-F991-45BD-8BA7-FA0CE24140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5862" y="987027"/>
            <a:ext cx="10411641" cy="290849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en-US" sz="1890" dirty="0" smtClean="0">
                <a:solidFill>
                  <a:schemeClr val="accent1"/>
                </a:solidFill>
                <a:latin typeface="+mj-lt"/>
                <a:cs typeface="+mn-cs"/>
              </a:defRPr>
            </a:lvl1pPr>
          </a:lstStyle>
          <a:p>
            <a:pPr marL="0" lvl="0" defTabSz="864008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980792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half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54094" y="1474664"/>
            <a:ext cx="4628357" cy="1170856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1701"/>
              </a:spcBef>
              <a:buFont typeface="Arial" panose="020B0604020202020204" pitchFamily="34" charset="0"/>
              <a:buNone/>
              <a:defRPr sz="1701">
                <a:latin typeface="+mn-lt"/>
              </a:defRPr>
            </a:lvl1pPr>
            <a:lvl2pPr marL="216010" indent="0">
              <a:buFont typeface="Arial" panose="020B0604020202020204" pitchFamily="34" charset="0"/>
              <a:buNone/>
              <a:defRPr sz="1512"/>
            </a:lvl2pPr>
            <a:lvl3pPr marL="432020" indent="0">
              <a:buFont typeface="Arial" panose="020B0604020202020204" pitchFamily="34" charset="0"/>
              <a:buNone/>
              <a:defRPr sz="1134"/>
            </a:lvl3pPr>
            <a:lvl4pPr marL="648030" indent="0">
              <a:buFont typeface="Arial" panose="020B0604020202020204" pitchFamily="34" charset="0"/>
              <a:buNone/>
              <a:defRPr sz="1039"/>
            </a:lvl4pPr>
            <a:lvl5pPr marL="864039" indent="0">
              <a:buFont typeface="Arial" panose="020B0604020202020204" pitchFamily="34" charset="0"/>
              <a:buNone/>
              <a:defRPr sz="1039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BC9C4-692B-4264-85A6-FAA30AA09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582333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half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55862" y="2146603"/>
            <a:ext cx="4626587" cy="1093485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1701"/>
              </a:spcBef>
              <a:buFont typeface="Arial" panose="020B0604020202020204" pitchFamily="34" charset="0"/>
              <a:buNone/>
              <a:defRPr sz="1512">
                <a:latin typeface="+mn-lt"/>
              </a:defRPr>
            </a:lvl1pPr>
            <a:lvl2pPr marL="216010" indent="0">
              <a:buFont typeface="Arial" panose="020B0604020202020204" pitchFamily="34" charset="0"/>
              <a:buNone/>
              <a:defRPr sz="1323"/>
            </a:lvl2pPr>
            <a:lvl3pPr marL="432020" indent="0">
              <a:buFont typeface="Arial" panose="020B0604020202020204" pitchFamily="34" charset="0"/>
              <a:buNone/>
              <a:defRPr sz="1039"/>
            </a:lvl3pPr>
            <a:lvl4pPr marL="648030" indent="0">
              <a:buFont typeface="Arial" panose="020B0604020202020204" pitchFamily="34" charset="0"/>
              <a:buNone/>
              <a:defRPr sz="993"/>
            </a:lvl4pPr>
            <a:lvl5pPr marL="864039" indent="0">
              <a:buFont typeface="Arial" panose="020B0604020202020204" pitchFamily="34" charset="0"/>
              <a:buNone/>
              <a:defRPr sz="993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BC9C4-692B-4264-85A6-FAA30AA09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862" y="432012"/>
            <a:ext cx="4626587" cy="930625"/>
          </a:xfrm>
        </p:spPr>
        <p:txBody>
          <a:bodyPr>
            <a:spAutoFit/>
          </a:bodyPr>
          <a:lstStyle>
            <a:lvl1pPr>
              <a:defRPr sz="3024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78555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half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FD86D9-1D6D-4281-8DED-C8FF1A033CB0}"/>
              </a:ext>
            </a:extLst>
          </p:cNvPr>
          <p:cNvSpPr/>
          <p:nvPr userDrawn="1"/>
        </p:nvSpPr>
        <p:spPr bwMode="auto">
          <a:xfrm flipH="1">
            <a:off x="2" y="0"/>
            <a:ext cx="5182449" cy="648017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881116" fontAlgn="base">
              <a:spcBef>
                <a:spcPct val="0"/>
              </a:spcBef>
              <a:spcAft>
                <a:spcPct val="0"/>
              </a:spcAft>
            </a:pPr>
            <a:endParaRPr lang="en-US" sz="189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91671" y="2693345"/>
            <a:ext cx="5182449" cy="1093485"/>
          </a:xfrm>
        </p:spPr>
        <p:txBody>
          <a:bodyPr wrap="square" anchor="ctr">
            <a:spAutoFit/>
          </a:bodyPr>
          <a:lstStyle>
            <a:lvl1pPr marL="0" indent="0">
              <a:lnSpc>
                <a:spcPct val="110000"/>
              </a:lnSpc>
              <a:spcBef>
                <a:spcPts val="1701"/>
              </a:spcBef>
              <a:buFont typeface="Arial" panose="020B0604020202020204" pitchFamily="34" charset="0"/>
              <a:buNone/>
              <a:defRPr sz="1512">
                <a:latin typeface="+mn-lt"/>
              </a:defRPr>
            </a:lvl1pPr>
            <a:lvl2pPr marL="216010" indent="0">
              <a:buFont typeface="Arial" panose="020B0604020202020204" pitchFamily="34" charset="0"/>
              <a:buNone/>
              <a:defRPr sz="1323"/>
            </a:lvl2pPr>
            <a:lvl3pPr marL="432020" indent="0">
              <a:buFont typeface="Arial" panose="020B0604020202020204" pitchFamily="34" charset="0"/>
              <a:buNone/>
              <a:defRPr sz="1039"/>
            </a:lvl3pPr>
            <a:lvl4pPr marL="648030" indent="0">
              <a:buFont typeface="Arial" panose="020B0604020202020204" pitchFamily="34" charset="0"/>
              <a:buNone/>
              <a:defRPr sz="993"/>
            </a:lvl4pPr>
            <a:lvl5pPr marL="864039" indent="0">
              <a:buFont typeface="Arial" panose="020B0604020202020204" pitchFamily="34" charset="0"/>
              <a:buNone/>
              <a:defRPr sz="993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BC9C4-692B-4264-85A6-FAA30AA09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863" y="2193134"/>
            <a:ext cx="4127765" cy="1046954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31742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3827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112500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EB595-BB37-4787-AB4B-FF67C7046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862" y="3521239"/>
            <a:ext cx="10411641" cy="523477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F9D7C15-031A-48EC-9C75-F563884CB9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5862" y="3036515"/>
            <a:ext cx="10411641" cy="407163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en-US" sz="2646" dirty="0" smtClean="0">
                <a:solidFill>
                  <a:schemeClr val="accent1"/>
                </a:solidFill>
                <a:latin typeface="+mj-lt"/>
                <a:cs typeface="+mn-cs"/>
              </a:defRPr>
            </a:lvl1pPr>
          </a:lstStyle>
          <a:p>
            <a:pPr marL="0" lvl="0" defTabSz="864008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1393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F253213-343D-EC4E-80BF-981DFB4846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616" y="386752"/>
            <a:ext cx="10763427" cy="633620"/>
          </a:xfrm>
        </p:spPr>
        <p:txBody>
          <a:bodyPr>
            <a:noAutofit/>
          </a:bodyPr>
          <a:lstStyle>
            <a:lvl1pPr marL="0" indent="0" algn="l">
              <a:buNone/>
              <a:defRPr sz="3780" b="1" i="0" spc="0">
                <a:solidFill>
                  <a:schemeClr val="accent3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32020" indent="0">
              <a:buNone/>
              <a:defRPr/>
            </a:lvl2pPr>
            <a:lvl3pPr marL="864039" indent="0">
              <a:buNone/>
              <a:defRPr/>
            </a:lvl3pPr>
            <a:lvl4pPr marL="1296059" indent="0">
              <a:buNone/>
              <a:defRPr/>
            </a:lvl4pPr>
            <a:lvl5pPr marL="1728079" indent="0">
              <a:buNone/>
              <a:defRPr/>
            </a:lvl5pPr>
          </a:lstStyle>
          <a:p>
            <a:pPr lvl="0"/>
            <a:r>
              <a:rPr lang="en-US" dirty="0"/>
              <a:t>Resources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99B133C-4C10-6645-86DA-1C2FAC40C9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616" y="1880983"/>
            <a:ext cx="10763427" cy="307876"/>
          </a:xfrm>
        </p:spPr>
        <p:txBody>
          <a:bodyPr>
            <a:normAutofit/>
          </a:bodyPr>
          <a:lstStyle>
            <a:lvl1pPr marL="0" indent="0">
              <a:buNone/>
              <a:defRPr sz="1512">
                <a:solidFill>
                  <a:schemeClr val="accent4"/>
                </a:solidFill>
              </a:defRPr>
            </a:lvl1pPr>
            <a:lvl2pPr marL="432020" indent="0">
              <a:buNone/>
              <a:defRPr/>
            </a:lvl2pPr>
            <a:lvl3pPr marL="864039" indent="0">
              <a:buNone/>
              <a:defRPr/>
            </a:lvl3pPr>
            <a:lvl4pPr marL="1296059" indent="0">
              <a:buNone/>
              <a:defRPr/>
            </a:lvl4pPr>
            <a:lvl5pPr marL="1728079" indent="0">
              <a:buNone/>
              <a:defRPr/>
            </a:lvl5pPr>
          </a:lstStyle>
          <a:p>
            <a:pPr lvl="0"/>
            <a:r>
              <a:rPr lang="en-US" dirty="0"/>
              <a:t>Resource URL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4EF1F14-E210-5E4E-AD6C-FBD6DF26FE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16" y="1458299"/>
            <a:ext cx="10763427" cy="386924"/>
          </a:xfrm>
        </p:spPr>
        <p:txBody>
          <a:bodyPr>
            <a:normAutofit/>
          </a:bodyPr>
          <a:lstStyle>
            <a:lvl1pPr marL="0" indent="0">
              <a:buNone/>
              <a:defRPr sz="1890" b="1" i="0">
                <a:solidFill>
                  <a:schemeClr val="accent3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32020" indent="0">
              <a:buNone/>
              <a:defRPr/>
            </a:lvl2pPr>
            <a:lvl3pPr marL="864039" indent="0">
              <a:buNone/>
              <a:defRPr/>
            </a:lvl3pPr>
            <a:lvl4pPr marL="1296059" indent="0">
              <a:buNone/>
              <a:defRPr/>
            </a:lvl4pPr>
            <a:lvl5pPr marL="1728079" indent="0">
              <a:buNone/>
              <a:defRPr/>
            </a:lvl5pPr>
          </a:lstStyle>
          <a:p>
            <a:pPr lvl="0"/>
            <a:r>
              <a:rPr lang="en-US" dirty="0"/>
              <a:t>Resource one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CC564A0-0574-3C49-B906-26C4F1AEC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16" y="2893125"/>
            <a:ext cx="10763427" cy="307876"/>
          </a:xfrm>
        </p:spPr>
        <p:txBody>
          <a:bodyPr>
            <a:normAutofit/>
          </a:bodyPr>
          <a:lstStyle>
            <a:lvl1pPr marL="0" indent="0">
              <a:buNone/>
              <a:defRPr sz="1512">
                <a:solidFill>
                  <a:schemeClr val="accent4"/>
                </a:solidFill>
              </a:defRPr>
            </a:lvl1pPr>
            <a:lvl2pPr marL="432020" indent="0">
              <a:buNone/>
              <a:defRPr/>
            </a:lvl2pPr>
            <a:lvl3pPr marL="864039" indent="0">
              <a:buNone/>
              <a:defRPr/>
            </a:lvl3pPr>
            <a:lvl4pPr marL="1296059" indent="0">
              <a:buNone/>
              <a:defRPr/>
            </a:lvl4pPr>
            <a:lvl5pPr marL="1728079" indent="0">
              <a:buNone/>
              <a:defRPr/>
            </a:lvl5pPr>
          </a:lstStyle>
          <a:p>
            <a:pPr lvl="0"/>
            <a:r>
              <a:rPr lang="en-US" dirty="0"/>
              <a:t>Resource URL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C225D99-49B0-2E46-B722-9704BD5106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616" y="2470441"/>
            <a:ext cx="10763427" cy="386924"/>
          </a:xfrm>
        </p:spPr>
        <p:txBody>
          <a:bodyPr>
            <a:normAutofit/>
          </a:bodyPr>
          <a:lstStyle>
            <a:lvl1pPr marL="0" indent="0">
              <a:buNone/>
              <a:defRPr sz="1890" b="1" i="0">
                <a:solidFill>
                  <a:schemeClr val="accent3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32020" indent="0">
              <a:buNone/>
              <a:defRPr/>
            </a:lvl2pPr>
            <a:lvl3pPr marL="864039" indent="0">
              <a:buNone/>
              <a:defRPr/>
            </a:lvl3pPr>
            <a:lvl4pPr marL="1296059" indent="0">
              <a:buNone/>
              <a:defRPr/>
            </a:lvl4pPr>
            <a:lvl5pPr marL="1728079" indent="0">
              <a:buNone/>
              <a:defRPr/>
            </a:lvl5pPr>
          </a:lstStyle>
          <a:p>
            <a:pPr lvl="0"/>
            <a:r>
              <a:rPr lang="en-US" dirty="0"/>
              <a:t>Resource two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4E99198-C76E-0241-B2DA-C2A5A625E1A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16" y="3917458"/>
            <a:ext cx="10763427" cy="307876"/>
          </a:xfrm>
        </p:spPr>
        <p:txBody>
          <a:bodyPr>
            <a:normAutofit/>
          </a:bodyPr>
          <a:lstStyle>
            <a:lvl1pPr marL="0" indent="0">
              <a:buNone/>
              <a:defRPr sz="1512">
                <a:solidFill>
                  <a:schemeClr val="accent4"/>
                </a:solidFill>
              </a:defRPr>
            </a:lvl1pPr>
            <a:lvl2pPr marL="432020" indent="0">
              <a:buNone/>
              <a:defRPr/>
            </a:lvl2pPr>
            <a:lvl3pPr marL="864039" indent="0">
              <a:buNone/>
              <a:defRPr/>
            </a:lvl3pPr>
            <a:lvl4pPr marL="1296059" indent="0">
              <a:buNone/>
              <a:defRPr/>
            </a:lvl4pPr>
            <a:lvl5pPr marL="1728079" indent="0">
              <a:buNone/>
              <a:defRPr/>
            </a:lvl5pPr>
          </a:lstStyle>
          <a:p>
            <a:pPr lvl="0"/>
            <a:r>
              <a:rPr lang="en-US" dirty="0"/>
              <a:t>Resource URL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034F082-8123-8E4C-A5CC-07E4E4ACFF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5616" y="3494774"/>
            <a:ext cx="10763427" cy="386924"/>
          </a:xfrm>
        </p:spPr>
        <p:txBody>
          <a:bodyPr>
            <a:normAutofit/>
          </a:bodyPr>
          <a:lstStyle>
            <a:lvl1pPr marL="0" indent="0">
              <a:buNone/>
              <a:defRPr sz="1890" b="1" i="0">
                <a:solidFill>
                  <a:schemeClr val="accent3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32020" indent="0">
              <a:buNone/>
              <a:defRPr/>
            </a:lvl2pPr>
            <a:lvl3pPr marL="864039" indent="0">
              <a:buNone/>
              <a:defRPr/>
            </a:lvl3pPr>
            <a:lvl4pPr marL="1296059" indent="0">
              <a:buNone/>
              <a:defRPr/>
            </a:lvl4pPr>
            <a:lvl5pPr marL="1728079" indent="0">
              <a:buNone/>
              <a:defRPr/>
            </a:lvl5pPr>
          </a:lstStyle>
          <a:p>
            <a:pPr lvl="0"/>
            <a:r>
              <a:rPr lang="en-US" dirty="0"/>
              <a:t>Resource three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B833C998-789B-514E-A3A0-846C4E2DDA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16" y="4929598"/>
            <a:ext cx="10763427" cy="307876"/>
          </a:xfrm>
        </p:spPr>
        <p:txBody>
          <a:bodyPr>
            <a:normAutofit/>
          </a:bodyPr>
          <a:lstStyle>
            <a:lvl1pPr marL="0" indent="0">
              <a:buNone/>
              <a:defRPr sz="1512">
                <a:solidFill>
                  <a:schemeClr val="accent4"/>
                </a:solidFill>
              </a:defRPr>
            </a:lvl1pPr>
            <a:lvl2pPr marL="432020" indent="0">
              <a:buNone/>
              <a:defRPr/>
            </a:lvl2pPr>
            <a:lvl3pPr marL="864039" indent="0">
              <a:buNone/>
              <a:defRPr/>
            </a:lvl3pPr>
            <a:lvl4pPr marL="1296059" indent="0">
              <a:buNone/>
              <a:defRPr/>
            </a:lvl4pPr>
            <a:lvl5pPr marL="1728079" indent="0">
              <a:buNone/>
              <a:defRPr/>
            </a:lvl5pPr>
          </a:lstStyle>
          <a:p>
            <a:pPr lvl="0"/>
            <a:r>
              <a:rPr lang="en-US" dirty="0"/>
              <a:t>Resource URL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BF7D92B-2BC7-E245-BED5-0A8EEB343D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5616" y="4506914"/>
            <a:ext cx="10763427" cy="386924"/>
          </a:xfrm>
        </p:spPr>
        <p:txBody>
          <a:bodyPr>
            <a:normAutofit/>
          </a:bodyPr>
          <a:lstStyle>
            <a:lvl1pPr marL="0" indent="0">
              <a:buNone/>
              <a:defRPr sz="1890" b="1" i="0">
                <a:solidFill>
                  <a:schemeClr val="accent3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32020" indent="0">
              <a:buNone/>
              <a:defRPr/>
            </a:lvl2pPr>
            <a:lvl3pPr marL="864039" indent="0">
              <a:buNone/>
              <a:defRPr/>
            </a:lvl3pPr>
            <a:lvl4pPr marL="1296059" indent="0">
              <a:buNone/>
              <a:defRPr/>
            </a:lvl4pPr>
            <a:lvl5pPr marL="1728079" indent="0">
              <a:buNone/>
              <a:defRPr/>
            </a:lvl5pPr>
          </a:lstStyle>
          <a:p>
            <a:pPr lvl="0"/>
            <a:r>
              <a:rPr lang="en-US" dirty="0"/>
              <a:t>Resource four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9BE33B-9858-0048-9598-E206E5FC5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99425" y="5996874"/>
            <a:ext cx="1434060" cy="47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02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1196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245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4158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6479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0000" y="-359912"/>
            <a:ext cx="5328001" cy="7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069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55600" y="-359912"/>
            <a:ext cx="5324400" cy="7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73244" y="3060087"/>
            <a:ext cx="24868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image" Target="../media/image12.emf"/><Relationship Id="rId2" Type="http://schemas.openxmlformats.org/officeDocument/2006/relationships/slideLayout" Target="../slideLayouts/slideLayout19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EBF424-9A07-427E-BC80-85F53CDD7FAB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9620738" y="5963584"/>
            <a:ext cx="2062712" cy="5156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026698-2F85-47A0-9241-FB2AC716A91A}"/>
              </a:ext>
            </a:extLst>
          </p:cNvPr>
          <p:cNvSpPr txBox="1"/>
          <p:nvPr userDrawn="1"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/>
          </a:p>
        </p:txBody>
      </p:sp>
    </p:spTree>
    <p:extLst>
      <p:ext uri="{BB962C8B-B14F-4D97-AF65-F5344CB8AC3E}">
        <p14:creationId xmlns:p14="http://schemas.microsoft.com/office/powerpoint/2010/main" val="3720887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49" r:id="rId9"/>
    <p:sldLayoutId id="2147483651" r:id="rId10"/>
    <p:sldLayoutId id="214748365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1" orient="horz" pos="2381" userDrawn="1">
          <p15:clr>
            <a:srgbClr val="F26B43"/>
          </p15:clr>
        </p15:guide>
        <p15:guide id="12" pos="3629" userDrawn="1">
          <p15:clr>
            <a:srgbClr val="F26B43"/>
          </p15:clr>
        </p15:guide>
        <p15:guide id="13" pos="7030" userDrawn="1">
          <p15:clr>
            <a:srgbClr val="F26B43"/>
          </p15:clr>
        </p15:guide>
        <p15:guide id="14" pos="227" userDrawn="1">
          <p15:clr>
            <a:srgbClr val="F26B43"/>
          </p15:clr>
        </p15:guide>
        <p15:guide id="15" orient="horz" pos="227" userDrawn="1">
          <p15:clr>
            <a:srgbClr val="F26B43"/>
          </p15:clr>
        </p15:guide>
        <p15:guide id="16" orient="horz" pos="680" userDrawn="1">
          <p15:clr>
            <a:srgbClr val="F26B43"/>
          </p15:clr>
        </p15:guide>
        <p15:guide id="17" orient="horz" pos="907" userDrawn="1">
          <p15:clr>
            <a:srgbClr val="F26B43"/>
          </p15:clr>
        </p15:guide>
        <p15:guide id="18" orient="horz" pos="3855" userDrawn="1">
          <p15:clr>
            <a:srgbClr val="F26B43"/>
          </p15:clr>
        </p15:guide>
        <p15:guide id="19" orient="horz" pos="204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55862" y="432013"/>
            <a:ext cx="10411641" cy="5234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52023" y="1356418"/>
            <a:ext cx="10411641" cy="15238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 rot="5400000">
            <a:off x="8777418" y="2780519"/>
            <a:ext cx="6480175" cy="919137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1520488" cy="6480175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52983" cy="552975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811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6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76492" cy="276487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811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6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264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</p:sldLayoutIdLst>
  <p:transition>
    <p:fade/>
  </p:transition>
  <p:hf sldNum="0" hdr="0" ftr="0" dt="0"/>
  <p:txStyles>
    <p:titleStyle>
      <a:lvl1pPr algn="l" defTabSz="881372" rtl="0" eaLnBrk="1" latinLnBrk="0" hangingPunct="1">
        <a:lnSpc>
          <a:spcPct val="100000"/>
        </a:lnSpc>
        <a:spcBef>
          <a:spcPct val="0"/>
        </a:spcBef>
        <a:buNone/>
        <a:defRPr lang="en-US" sz="3402" b="0" kern="1200" cap="none" spc="-4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16010" marR="0" indent="-216010" algn="l" defTabSz="88137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64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32020" marR="0" indent="-216010" algn="l" defTabSz="88137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89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21029" marR="0" indent="-189009" algn="l" defTabSz="88137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1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796536" marR="0" indent="-171007" algn="l" defTabSz="88137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2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967545" marR="0" indent="-159007" algn="l" defTabSz="88137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2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423770" indent="-220344" algn="l" defTabSz="881372" rtl="0" eaLnBrk="1" latinLnBrk="0" hangingPunct="1">
        <a:spcBef>
          <a:spcPct val="20000"/>
        </a:spcBef>
        <a:buFont typeface="Arial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64457" indent="-220344" algn="l" defTabSz="881372" rtl="0" eaLnBrk="1" latinLnBrk="0" hangingPunct="1">
        <a:spcBef>
          <a:spcPct val="20000"/>
        </a:spcBef>
        <a:buFont typeface="Arial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05142" indent="-220344" algn="l" defTabSz="881372" rtl="0" eaLnBrk="1" latinLnBrk="0" hangingPunct="1">
        <a:spcBef>
          <a:spcPct val="20000"/>
        </a:spcBef>
        <a:buFont typeface="Arial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745829" indent="-220344" algn="l" defTabSz="881372" rtl="0" eaLnBrk="1" latinLnBrk="0" hangingPunct="1">
        <a:spcBef>
          <a:spcPct val="20000"/>
        </a:spcBef>
        <a:buFont typeface="Arial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81372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40685" algn="l" defTabSz="881372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81372" algn="l" defTabSz="881372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322057" algn="l" defTabSz="881372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62742" algn="l" defTabSz="881372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203429" algn="l" defTabSz="881372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644114" algn="l" defTabSz="881372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84800" algn="l" defTabSz="881372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525486" algn="l" defTabSz="881372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speakerscore.com/MDN9" TargetMode="Externa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PASSChapters/VirtualChapters.aspx" TargetMode="External"/><Relationship Id="rId13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hyperlink" Target="http://www.sqlpass.org/PASSChapters.aspx" TargetMode="External"/><Relationship Id="rId12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sqlsaturday.com/" TargetMode="External"/><Relationship Id="rId11" Type="http://schemas.openxmlformats.org/officeDocument/2006/relationships/image" Target="../media/image20.png"/><Relationship Id="rId5" Type="http://schemas.openxmlformats.org/officeDocument/2006/relationships/hyperlink" Target="http://www.sqlpass.org/Events/24HoursofPASS.aspx" TargetMode="External"/><Relationship Id="rId10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8.emf"/><Relationship Id="rId1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jpg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jpg"/><Relationship Id="rId3" Type="http://schemas.openxmlformats.org/officeDocument/2006/relationships/image" Target="../media/image33.png"/><Relationship Id="rId7" Type="http://schemas.openxmlformats.org/officeDocument/2006/relationships/image" Target="../media/image37.jpg"/><Relationship Id="rId12" Type="http://schemas.openxmlformats.org/officeDocument/2006/relationships/image" Target="../media/image42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6.wmf"/><Relationship Id="rId11" Type="http://schemas.openxmlformats.org/officeDocument/2006/relationships/image" Target="../media/image41.jpeg"/><Relationship Id="rId5" Type="http://schemas.openxmlformats.org/officeDocument/2006/relationships/image" Target="../media/image35.wmf"/><Relationship Id="rId10" Type="http://schemas.openxmlformats.org/officeDocument/2006/relationships/image" Target="../media/image40.png"/><Relationship Id="rId4" Type="http://schemas.openxmlformats.org/officeDocument/2006/relationships/image" Target="../media/image34.emf"/><Relationship Id="rId9" Type="http://schemas.openxmlformats.org/officeDocument/2006/relationships/image" Target="../media/image3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sqlworkshop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://www.aka.ms/sql19_ebook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B770CE-3AD2-2D48-8C7B-F26D812EFE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Subtitle Here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67" y="2362146"/>
            <a:ext cx="9644869" cy="1291919"/>
          </a:xfrm>
        </p:spPr>
        <p:txBody>
          <a:bodyPr/>
          <a:lstStyle/>
          <a:p>
            <a:r>
              <a:rPr lang="en-US" dirty="0" err="1"/>
              <a:t>Titolo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Speaker Name, Title, Company</a:t>
            </a:r>
          </a:p>
        </p:txBody>
      </p:sp>
    </p:spTree>
    <p:extLst>
      <p:ext uri="{BB962C8B-B14F-4D97-AF65-F5344CB8AC3E}">
        <p14:creationId xmlns:p14="http://schemas.microsoft.com/office/powerpoint/2010/main" val="1060723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ctr">
            <a:normAutofit/>
          </a:bodyPr>
          <a:lstStyle/>
          <a:p>
            <a:r>
              <a:rPr lang="en-US" dirty="0" err="1"/>
              <a:t>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109" y="1093599"/>
            <a:ext cx="10728291" cy="5544149"/>
          </a:xfrm>
          <a:prstGeom prst="rect">
            <a:avLst/>
          </a:prstGeom>
        </p:spPr>
        <p:txBody>
          <a:bodyPr>
            <a:normAutofit/>
          </a:bodyPr>
          <a:lstStyle/>
          <a:p>
            <a:pPr lvl="1"/>
            <a:endParaRPr lang="it-IT" sz="3024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94998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81FE5685-CE01-4365-8783-2D2E76DA4851}"/>
              </a:ext>
            </a:extLst>
          </p:cNvPr>
          <p:cNvSpPr txBox="1">
            <a:spLocks/>
          </p:cNvSpPr>
          <p:nvPr/>
        </p:nvSpPr>
        <p:spPr>
          <a:xfrm>
            <a:off x="360125" y="1439813"/>
            <a:ext cx="4227115" cy="46800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 err="1">
                <a:solidFill>
                  <a:schemeClr val="bg1"/>
                </a:solidFill>
              </a:rPr>
              <a:t>Ricordatevi</a:t>
            </a:r>
            <a:r>
              <a:rPr lang="en-US" dirty="0">
                <a:solidFill>
                  <a:schemeClr val="bg1"/>
                </a:solidFill>
              </a:rPr>
              <a:t> di compilate il feedback form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</a:p>
          <a:p>
            <a:pPr algn="ctr"/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https://speakerscore.com/</a:t>
            </a:r>
            <a:r>
              <a:rPr lang="en-US" dirty="0">
                <a:solidFill>
                  <a:schemeClr val="bg1"/>
                </a:solidFill>
              </a:rPr>
              <a:t>xxx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bg1"/>
                </a:solidFill>
              </a:rPr>
              <a:t>#SqlSat921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848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7503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2F890-302E-5E42-91DB-AFE6C85C5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97" y="3240088"/>
            <a:ext cx="4089364" cy="1453314"/>
          </a:xfrm>
        </p:spPr>
        <p:txBody>
          <a:bodyPr anchor="t"/>
          <a:lstStyle/>
          <a:p>
            <a:pPr>
              <a:lnSpc>
                <a:spcPct val="90000"/>
              </a:lnSpc>
            </a:pPr>
            <a:r>
              <a:rPr lang="en-US" sz="5544" dirty="0"/>
              <a:t>Explore your PASS community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13F6BF-0D9B-6941-B462-8655A135E33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3587" y="2083789"/>
            <a:ext cx="1564666" cy="15646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0E8CAE-78C9-1949-A87D-878E342A726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3362" y="4203701"/>
            <a:ext cx="1564666" cy="15646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EBD081-1F08-394E-86A5-893F8C37799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3220" y="4587971"/>
            <a:ext cx="972914" cy="884467"/>
          </a:xfrm>
          <a:prstGeom prst="rect">
            <a:avLst/>
          </a:prstGeom>
        </p:spPr>
      </p:pic>
      <p:sp>
        <p:nvSpPr>
          <p:cNvPr id="13" name="Rectangle 12">
            <a:hlinkClick r:id="rId5"/>
            <a:extLst>
              <a:ext uri="{FF2B5EF4-FFF2-40B4-BE49-F238E27FC236}">
                <a16:creationId xmlns:a16="http://schemas.microsoft.com/office/drawing/2014/main" id="{7FFA58E1-AFAE-6E41-A7A4-3134640BD42F}"/>
              </a:ext>
            </a:extLst>
          </p:cNvPr>
          <p:cNvSpPr/>
          <p:nvPr/>
        </p:nvSpPr>
        <p:spPr>
          <a:xfrm>
            <a:off x="4649535" y="3468732"/>
            <a:ext cx="1806885" cy="51902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12" dirty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4" name="Rectangle 13">
            <a:hlinkClick r:id="rId6"/>
            <a:extLst>
              <a:ext uri="{FF2B5EF4-FFF2-40B4-BE49-F238E27FC236}">
                <a16:creationId xmlns:a16="http://schemas.microsoft.com/office/drawing/2014/main" id="{9EB3BE4C-4D6B-9043-B9AF-4F9F2E426BC4}"/>
              </a:ext>
            </a:extLst>
          </p:cNvPr>
          <p:cNvSpPr/>
          <p:nvPr/>
        </p:nvSpPr>
        <p:spPr>
          <a:xfrm>
            <a:off x="8618142" y="3468732"/>
            <a:ext cx="2215570" cy="51902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12" dirty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Connect with the global data community</a:t>
            </a:r>
          </a:p>
        </p:txBody>
      </p:sp>
      <p:sp>
        <p:nvSpPr>
          <p:cNvPr id="15" name="Rectangle 14">
            <a:hlinkClick r:id="rId7"/>
            <a:extLst>
              <a:ext uri="{FF2B5EF4-FFF2-40B4-BE49-F238E27FC236}">
                <a16:creationId xmlns:a16="http://schemas.microsoft.com/office/drawing/2014/main" id="{B2C81291-D94F-3142-B6F3-5BE4EB2131A6}"/>
              </a:ext>
            </a:extLst>
          </p:cNvPr>
          <p:cNvSpPr/>
          <p:nvPr/>
        </p:nvSpPr>
        <p:spPr>
          <a:xfrm>
            <a:off x="6716397" y="3468732"/>
            <a:ext cx="1964019" cy="51902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12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Local user groups around the world</a:t>
            </a:r>
            <a:endParaRPr lang="en-US" sz="1512" dirty="0">
              <a:solidFill>
                <a:schemeClr val="tx1"/>
              </a:solidFill>
              <a:latin typeface="+mj-lt"/>
              <a:cs typeface="Segoe UI Semibold" panose="020B0502040204020203" pitchFamily="34" charset="0"/>
            </a:endParaRPr>
          </a:p>
        </p:txBody>
      </p:sp>
      <p:sp>
        <p:nvSpPr>
          <p:cNvPr id="16" name="Rectangle 15">
            <a:hlinkClick r:id="rId8"/>
            <a:extLst>
              <a:ext uri="{FF2B5EF4-FFF2-40B4-BE49-F238E27FC236}">
                <a16:creationId xmlns:a16="http://schemas.microsoft.com/office/drawing/2014/main" id="{D5D65FB3-C04C-A546-A913-C0814BC10F5A}"/>
              </a:ext>
            </a:extLst>
          </p:cNvPr>
          <p:cNvSpPr/>
          <p:nvPr/>
        </p:nvSpPr>
        <p:spPr>
          <a:xfrm>
            <a:off x="4649890" y="5724795"/>
            <a:ext cx="1971611" cy="51902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12" dirty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7" name="Rectangle 16">
            <a:hlinkClick r:id="rId7"/>
            <a:extLst>
              <a:ext uri="{FF2B5EF4-FFF2-40B4-BE49-F238E27FC236}">
                <a16:creationId xmlns:a16="http://schemas.microsoft.com/office/drawing/2014/main" id="{23241561-83A2-804A-8F0C-A676064DBABC}"/>
              </a:ext>
            </a:extLst>
          </p:cNvPr>
          <p:cNvSpPr/>
          <p:nvPr/>
        </p:nvSpPr>
        <p:spPr>
          <a:xfrm>
            <a:off x="6621501" y="5724795"/>
            <a:ext cx="2298885" cy="51902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12" dirty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Learning on-demand and delivered to you</a:t>
            </a:r>
          </a:p>
        </p:txBody>
      </p:sp>
      <p:sp>
        <p:nvSpPr>
          <p:cNvPr id="18" name="Rectangle 17">
            <a:hlinkClick r:id="rId7"/>
            <a:extLst>
              <a:ext uri="{FF2B5EF4-FFF2-40B4-BE49-F238E27FC236}">
                <a16:creationId xmlns:a16="http://schemas.microsoft.com/office/drawing/2014/main" id="{DC862C0E-3CC0-9240-859B-88B83A2A551D}"/>
              </a:ext>
            </a:extLst>
          </p:cNvPr>
          <p:cNvSpPr/>
          <p:nvPr/>
        </p:nvSpPr>
        <p:spPr>
          <a:xfrm>
            <a:off x="8920387" y="5724795"/>
            <a:ext cx="1798583" cy="51902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12" dirty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5C2C79-0343-7C4A-A0CF-31E4444953B1}"/>
              </a:ext>
            </a:extLst>
          </p:cNvPr>
          <p:cNvCxnSpPr>
            <a:cxnSpLocks/>
          </p:cNvCxnSpPr>
          <p:nvPr/>
        </p:nvCxnSpPr>
        <p:spPr>
          <a:xfrm flipH="1">
            <a:off x="4948543" y="4203701"/>
            <a:ext cx="567338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3A8F4EA-C59F-F343-883B-AF111B8F396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rcRect l="10860" t="13663"/>
          <a:stretch/>
        </p:blipFill>
        <p:spPr>
          <a:xfrm>
            <a:off x="88" y="0"/>
            <a:ext cx="2741741" cy="265552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36441A-5B13-DA4D-B288-3616ECEDEC40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6469" y="2083789"/>
            <a:ext cx="1416217" cy="141621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3403638-AB44-014B-901A-3B8B915D0147}"/>
              </a:ext>
            </a:extLst>
          </p:cNvPr>
          <p:cNvSpPr txBox="1"/>
          <p:nvPr/>
        </p:nvSpPr>
        <p:spPr>
          <a:xfrm>
            <a:off x="4221460" y="602650"/>
            <a:ext cx="7043737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20" b="1" i="1" dirty="0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Own your career with interactive learning built by community and guided by data experts.</a:t>
            </a:r>
          </a:p>
          <a:p>
            <a:pPr algn="ctr"/>
            <a:r>
              <a:rPr lang="en-US" sz="2520" b="1" i="1" dirty="0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involved. Get ahead.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4F8B09-BE97-4528-9349-1A9258974DB0}"/>
              </a:ext>
            </a:extLst>
          </p:cNvPr>
          <p:cNvGrpSpPr/>
          <p:nvPr/>
        </p:nvGrpSpPr>
        <p:grpSpPr>
          <a:xfrm>
            <a:off x="6683401" y="5019333"/>
            <a:ext cx="1971611" cy="554939"/>
            <a:chOff x="5486576" y="3693211"/>
            <a:chExt cx="1564924" cy="44047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93431F2-F8FE-4A4E-8A2A-E968BE4E8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86576" y="3693211"/>
              <a:ext cx="1564924" cy="38498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3BDF172-0880-482D-9F3A-50FEB5D0F7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47616" t="1" b="24563"/>
            <a:stretch/>
          </p:blipFill>
          <p:spPr>
            <a:xfrm>
              <a:off x="6179156" y="3928833"/>
              <a:ext cx="719453" cy="204849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0A1D42F-75B9-45E4-ACA4-ED1EC30CB990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9939" y="2038300"/>
            <a:ext cx="1427644" cy="142764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94444D3-65AA-46F3-873F-A8B227D3A649}"/>
              </a:ext>
            </a:extLst>
          </p:cNvPr>
          <p:cNvGrpSpPr/>
          <p:nvPr/>
        </p:nvGrpSpPr>
        <p:grpSpPr>
          <a:xfrm>
            <a:off x="7145108" y="4500556"/>
            <a:ext cx="1211231" cy="432644"/>
            <a:chOff x="5522708" y="4176246"/>
            <a:chExt cx="1114828" cy="38611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BB39A4A-7B6D-4290-B5D2-4D4F4643C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522708" y="4176246"/>
              <a:ext cx="772230" cy="38611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4D6C87-C83C-4FB5-937B-2B6650AD51D0}"/>
                </a:ext>
              </a:extLst>
            </p:cNvPr>
            <p:cNvSpPr txBox="1"/>
            <p:nvPr/>
          </p:nvSpPr>
          <p:spPr>
            <a:xfrm>
              <a:off x="6165992" y="4222972"/>
              <a:ext cx="471544" cy="2900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12" dirty="0">
                  <a:solidFill>
                    <a:srgbClr val="5D6568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.org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1000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057C3-12DD-4CC3-A904-95D1070CB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Missed PASS Summit 2019?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E1106-C798-4AE1-81C0-82260F4890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7604" y="1911305"/>
            <a:ext cx="10685280" cy="492013"/>
          </a:xfrm>
        </p:spPr>
        <p:txBody>
          <a:bodyPr/>
          <a:lstStyle/>
          <a:p>
            <a:r>
              <a:rPr lang="en-US" sz="4032" dirty="0"/>
              <a:t>Get the Recordings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CEA300C-01AE-4436-9AA3-0BBC0738CCF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7604" y="2914058"/>
            <a:ext cx="6723888" cy="274735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Download all PASS Summit sessions on Data Management</a:t>
            </a:r>
            <a:r>
              <a:rPr lang="en-US"/>
              <a:t>, Analytics, </a:t>
            </a:r>
            <a:r>
              <a:rPr lang="en-US" dirty="0"/>
              <a:t>or Architecture for only $399 USD</a:t>
            </a:r>
          </a:p>
          <a:p>
            <a:endParaRPr lang="en-US" dirty="0"/>
          </a:p>
          <a:p>
            <a:r>
              <a:rPr lang="en-US" dirty="0"/>
              <a:t>More options available at </a:t>
            </a:r>
            <a:r>
              <a:rPr lang="en-US" sz="3528" b="1" dirty="0"/>
              <a:t>PASSstuff.com</a:t>
            </a: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999558-C0CF-437D-BB58-E1E6AC3B73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72"/>
          <a:stretch/>
        </p:blipFill>
        <p:spPr>
          <a:xfrm>
            <a:off x="7319090" y="2403319"/>
            <a:ext cx="3215306" cy="318403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8935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1A1E2D-9DF4-4F83-9D90-D879C6C833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2312" y="4193796"/>
            <a:ext cx="10557075" cy="2074286"/>
          </a:xfrm>
        </p:spPr>
        <p:txBody>
          <a:bodyPr/>
          <a:lstStyle/>
          <a:p>
            <a:pPr fontAlgn="base"/>
            <a:r>
              <a:rPr lang="en-US" sz="1764" dirty="0"/>
              <a:t>We are covering all bases to ensure our community can continue reaching new and exciting heights. Plans are underway for the in-person event you all know and love along with a new venture, a new opportunity: a PASS Summit 2020 Virtual Event.  </a:t>
            </a:r>
            <a:br>
              <a:rPr lang="en-US" sz="1764" dirty="0"/>
            </a:br>
            <a:endParaRPr lang="en-US" sz="1764" dirty="0"/>
          </a:p>
          <a:p>
            <a:pPr fontAlgn="base"/>
            <a:r>
              <a:rPr lang="en-US" sz="1764" b="1" dirty="0">
                <a:solidFill>
                  <a:srgbClr val="C00000"/>
                </a:solidFill>
              </a:rPr>
              <a:t>Find out more at PASS.org/summit</a:t>
            </a:r>
          </a:p>
        </p:txBody>
      </p:sp>
      <p:pic>
        <p:nvPicPr>
          <p:cNvPr id="15" name="Picture 14" descr="A close up of a person&#10;&#10;Description automatically generated">
            <a:extLst>
              <a:ext uri="{FF2B5EF4-FFF2-40B4-BE49-F238E27FC236}">
                <a16:creationId xmlns:a16="http://schemas.microsoft.com/office/drawing/2014/main" id="{7C890C16-C4F2-48CC-B838-86E2C165C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" y="700"/>
            <a:ext cx="11520311" cy="361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96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B4C4037-60C8-4EF1-9028-88C738B52A52}"/>
              </a:ext>
            </a:extLst>
          </p:cNvPr>
          <p:cNvSpPr/>
          <p:nvPr/>
        </p:nvSpPr>
        <p:spPr>
          <a:xfrm>
            <a:off x="5415204" y="327748"/>
            <a:ext cx="6105195" cy="530718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8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789A90-8FE5-A846-B018-A96E691FC6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1254" y="1878985"/>
            <a:ext cx="4712866" cy="3774184"/>
          </a:xfrm>
        </p:spPr>
        <p:txBody>
          <a:bodyPr/>
          <a:lstStyle/>
          <a:p>
            <a:r>
              <a:rPr lang="en-US" sz="5544" dirty="0"/>
              <a:t>Thank you to our Global  Sponsors and Supporters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7461DDA-62E9-4998-955E-E68B452BF223}"/>
              </a:ext>
            </a:extLst>
          </p:cNvPr>
          <p:cNvGrpSpPr/>
          <p:nvPr/>
        </p:nvGrpSpPr>
        <p:grpSpPr>
          <a:xfrm>
            <a:off x="5760245" y="845245"/>
            <a:ext cx="4372468" cy="5293173"/>
            <a:chOff x="4559900" y="828282"/>
            <a:chExt cx="3470553" cy="4201343"/>
          </a:xfrm>
        </p:grpSpPr>
        <p:pic>
          <p:nvPicPr>
            <p:cNvPr id="3" name="Picture 2" descr="https://eastus1-mediap.svc.ms/transform/thumbnail?provider=spo&amp;inputFormat=png&amp;cs=fFNQTw&amp;docid=https%3A%2F%2Fsqlpass365-my.sharepoint.com%3A443%2F_api%2Fv2.0%2Fdrives%2Fb!foE7roR9Jkahp1eDpbuCNzsI0q0yYmNIvCrkt06UyE68uZlao4rJQZ3tymFRSPDq%2Fitems%2F01FYQCTPJPSMVC3OMFCJH2NL2K6MN5DC4W%3Fversion%3DPublished&amp;access_token=eyJ0eXAiOiJKV1QiLCJhbGciOiJub25lIn0.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.V2RaL0FWdjZucU9ldG5SWm1aSVU5RUh5eXB3WDh2STFMREN1ZXJTQmZqZz0&amp;encodeFailures=1&amp;srcWidth=&amp;srcHeight=&amp;width=440&amp;height=71&amp;action=Access">
              <a:extLst>
                <a:ext uri="{FF2B5EF4-FFF2-40B4-BE49-F238E27FC236}">
                  <a16:creationId xmlns:a16="http://schemas.microsoft.com/office/drawing/2014/main" id="{1791629B-37C7-4B07-ABBE-6FD9600809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9900" y="828282"/>
              <a:ext cx="3470553" cy="560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1DD9CA24-5D60-4C70-9AE5-E7C83B94BF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46026" y="1703076"/>
              <a:ext cx="2150078" cy="275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E1466FE-8A1E-43A2-8C8B-41D40FEB7EF6}"/>
                </a:ext>
              </a:extLst>
            </p:cNvPr>
            <p:cNvGrpSpPr/>
            <p:nvPr/>
          </p:nvGrpSpPr>
          <p:grpSpPr>
            <a:xfrm>
              <a:off x="5441587" y="2918785"/>
              <a:ext cx="1758955" cy="2110840"/>
              <a:chOff x="5402702" y="2376242"/>
              <a:chExt cx="1758955" cy="211084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4CF7DAB-2BFA-4906-8579-534482BB8A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92629" y="2912533"/>
                <a:ext cx="1147344" cy="314152"/>
              </a:xfrm>
              <a:prstGeom prst="rect">
                <a:avLst/>
              </a:prstGeom>
            </p:spPr>
          </p:pic>
          <p:pic>
            <p:nvPicPr>
              <p:cNvPr id="11" name="Picture 12" descr="https://eastus1-mediap.svc.ms/transform/thumbnail?provider=spo&amp;inputFormat=png&amp;cs=fFNQTw&amp;docid=https%3A%2F%2Fsqlpass365-my.sharepoint.com%3A443%2F_api%2Fv2.0%2Fdrives%2Fb!foE7roR9Jkahp1eDpbuCNzsI0q0yYmNIvCrkt06UyE68uZlao4rJQZ3tymFRSPDq%2Fitems%2F01FYQCTPJC63LHZ3GD7BD2XM6MT4HCLZPK%3Fversion%3DPublished&amp;access_token=eyJ0eXAiOiJKV1QiLCJhbGciOiJub25lIn0.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.V2RaL0FWdjZucU9ldG5SWm1aSVU5RUh5eXB3WDh2STFMREN1ZXJTQmZqZz0&amp;encodeFailures=1&amp;srcWidth=&amp;srcHeight=&amp;width=910&amp;height=98&amp;action=Access">
                <a:extLst>
                  <a:ext uri="{FF2B5EF4-FFF2-40B4-BE49-F238E27FC236}">
                    <a16:creationId xmlns:a16="http://schemas.microsoft.com/office/drawing/2014/main" id="{7F604818-48BB-4AC4-B0F4-E6B5FE4181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0473" y="2376242"/>
                <a:ext cx="1681184" cy="1810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FCD31613-1C2D-4286-B2C9-72039F4118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03401" y="4276360"/>
                <a:ext cx="1325800" cy="210722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A490B0D2-043F-4B2E-BFC3-8F761509CF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02702" y="3576933"/>
                <a:ext cx="1727198" cy="344292"/>
              </a:xfrm>
              <a:prstGeom prst="rect">
                <a:avLst/>
              </a:prstGeom>
            </p:spPr>
          </p:pic>
        </p:grpSp>
        <p:pic>
          <p:nvPicPr>
            <p:cNvPr id="7" name="Picture 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AD11CFB-FE3A-4A76-9FF3-56F2B929D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8988" y="2085097"/>
              <a:ext cx="2618296" cy="687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6875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4E094B-A57F-4AA5-BA9B-FB998876818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73252" y="1294969"/>
            <a:ext cx="4712866" cy="3774184"/>
          </a:xfrm>
          <a:prstGeom prst="rect">
            <a:avLst/>
          </a:prstGeom>
        </p:spPr>
        <p:txBody>
          <a:bodyPr/>
          <a:lstStyle/>
          <a:p>
            <a:r>
              <a:rPr lang="en-US" sz="5544" dirty="0"/>
              <a:t>Thank you to our Local  Sponsors and Supporters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F27A4E-49E4-4DB8-8EB7-C416A15EA8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78" b="39980"/>
          <a:stretch/>
        </p:blipFill>
        <p:spPr>
          <a:xfrm>
            <a:off x="231058" y="536137"/>
            <a:ext cx="4330386" cy="7726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C1F65A-390F-4CE7-964D-DCF601B62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206" y="850719"/>
            <a:ext cx="1977897" cy="1977897"/>
          </a:xfrm>
          <a:prstGeom prst="rect">
            <a:avLst/>
          </a:prstGeom>
        </p:spPr>
      </p:pic>
      <p:pic>
        <p:nvPicPr>
          <p:cNvPr id="15" name="Picture 7" descr="logo 1nn0va">
            <a:extLst>
              <a:ext uri="{FF2B5EF4-FFF2-40B4-BE49-F238E27FC236}">
                <a16:creationId xmlns:a16="http://schemas.microsoft.com/office/drawing/2014/main" id="{466DF79D-D8EA-4F3E-AE3D-B29A9C838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971"/>
          <a:stretch>
            <a:fillRect/>
          </a:stretch>
        </p:blipFill>
        <p:spPr bwMode="auto">
          <a:xfrm>
            <a:off x="5458222" y="65249"/>
            <a:ext cx="2581939" cy="10439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21212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4EFDB"/>
                  </a:outerShdw>
                </a:effectLst>
              </a14:hiddenEffects>
            </a:ext>
          </a:extLst>
        </p:spPr>
      </p:pic>
      <p:pic>
        <p:nvPicPr>
          <p:cNvPr id="16" name="Picture 8" descr="msft_logo_print">
            <a:extLst>
              <a:ext uri="{FF2B5EF4-FFF2-40B4-BE49-F238E27FC236}">
                <a16:creationId xmlns:a16="http://schemas.microsoft.com/office/drawing/2014/main" id="{39513695-1034-4C64-B8D5-F1EDCAC5CD34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595" y="1694021"/>
            <a:ext cx="2773592" cy="5890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in">
                <a:solidFill>
                  <a:srgbClr val="21212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4EFDB"/>
                  </a:outerShdw>
                </a:effectLst>
              </a14:hiddenEffects>
            </a:ext>
          </a:extLst>
        </p:spPr>
      </p:pic>
      <p:pic>
        <p:nvPicPr>
          <p:cNvPr id="17" name="Picture 6" descr="ConsorzioUniversitario">
            <a:extLst>
              <a:ext uri="{FF2B5EF4-FFF2-40B4-BE49-F238E27FC236}">
                <a16:creationId xmlns:a16="http://schemas.microsoft.com/office/drawing/2014/main" id="{0D97CBD2-7D81-441B-9C35-CC58BB8F45A9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220" y="74247"/>
            <a:ext cx="1104346" cy="14065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in">
                <a:solidFill>
                  <a:srgbClr val="21212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4EFDB"/>
                  </a:outerShdw>
                </a:effectLst>
              </a14:hiddenEffects>
            </a:ext>
          </a:extLst>
        </p:spPr>
      </p:pic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684537-5F7E-47B0-86B4-D0E3AA6E36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2333" y="2485544"/>
            <a:ext cx="2904078" cy="876024"/>
          </a:xfrm>
          <a:prstGeom prst="rect">
            <a:avLst/>
          </a:prstGeom>
        </p:spPr>
      </p:pic>
      <p:pic>
        <p:nvPicPr>
          <p:cNvPr id="19" name="Picture 4" descr="logoFluentis 250x52px">
            <a:extLst>
              <a:ext uri="{FF2B5EF4-FFF2-40B4-BE49-F238E27FC236}">
                <a16:creationId xmlns:a16="http://schemas.microsoft.com/office/drawing/2014/main" id="{30D53813-328F-4F67-A93F-25B02ECCF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397" y="2646916"/>
            <a:ext cx="3425175" cy="714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21212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4EFDB"/>
                  </a:outerShdw>
                </a:effectLst>
              </a14:hiddenEffects>
            </a:ext>
          </a:extLst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9A8DC5A6-237F-4DBE-B3FC-C45D232EC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11" b="34665"/>
          <a:stretch>
            <a:fillRect/>
          </a:stretch>
        </p:blipFill>
        <p:spPr bwMode="auto">
          <a:xfrm>
            <a:off x="4743899" y="3480783"/>
            <a:ext cx="3143463" cy="719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21212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4EFDB"/>
                  </a:outerShdw>
                </a:effectLst>
              </a14:hiddenEffects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06AF1AE-31DE-46CF-B052-DBE707EB1388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7917464" y="3450568"/>
            <a:ext cx="3633038" cy="845401"/>
          </a:xfrm>
          <a:prstGeom prst="rect">
            <a:avLst/>
          </a:prstGeom>
        </p:spPr>
      </p:pic>
      <p:pic>
        <p:nvPicPr>
          <p:cNvPr id="22" name="Picture 5" descr="logo Palazzetti Italiano">
            <a:extLst>
              <a:ext uri="{FF2B5EF4-FFF2-40B4-BE49-F238E27FC236}">
                <a16:creationId xmlns:a16="http://schemas.microsoft.com/office/drawing/2014/main" id="{AF1038F7-9ECB-4E6E-95E5-75D17EDB3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355" y="4384969"/>
            <a:ext cx="3391041" cy="66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21212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4EFDB"/>
                  </a:outerShdw>
                </a:effectLst>
              </a14:hiddenEffects>
            </a:ext>
          </a:extLst>
        </p:spPr>
      </p:pic>
      <p:pic>
        <p:nvPicPr>
          <p:cNvPr id="23" name="Picture 22" descr="A picture containing ax&#10;&#10;Description automatically generated">
            <a:extLst>
              <a:ext uri="{FF2B5EF4-FFF2-40B4-BE49-F238E27FC236}">
                <a16:creationId xmlns:a16="http://schemas.microsoft.com/office/drawing/2014/main" id="{53F63A37-788C-4DBD-9293-3EF1BCDFC8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78172" y="4346051"/>
            <a:ext cx="2911621" cy="1106416"/>
          </a:xfrm>
          <a:prstGeom prst="rect">
            <a:avLst/>
          </a:prstGeom>
        </p:spPr>
      </p:pic>
      <p:pic>
        <p:nvPicPr>
          <p:cNvPr id="24" name="Picture 23" descr="A drawing of a face&#10;&#10;Description automatically generated">
            <a:extLst>
              <a:ext uri="{FF2B5EF4-FFF2-40B4-BE49-F238E27FC236}">
                <a16:creationId xmlns:a16="http://schemas.microsoft.com/office/drawing/2014/main" id="{B6280526-69CF-4790-87F0-16E738E3E5F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43900" y="5313649"/>
            <a:ext cx="2727964" cy="96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91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09771" y="2124313"/>
            <a:ext cx="10243295" cy="3325910"/>
          </a:xfrm>
        </p:spPr>
        <p:txBody>
          <a:bodyPr/>
          <a:lstStyle/>
          <a:p>
            <a:r>
              <a:rPr lang="en-US" sz="3402" dirty="0">
                <a:solidFill>
                  <a:schemeClr val="accent1"/>
                </a:solidFill>
              </a:rPr>
              <a:t>This event was sponsored by Microsoft</a:t>
            </a:r>
            <a:br>
              <a:rPr lang="en-US" sz="3402" dirty="0">
                <a:solidFill>
                  <a:schemeClr val="accent1"/>
                </a:solidFill>
              </a:rPr>
            </a:br>
            <a:br>
              <a:rPr lang="en-US" sz="3402" dirty="0">
                <a:solidFill>
                  <a:schemeClr val="accent1"/>
                </a:solidFill>
              </a:rPr>
            </a:br>
            <a:br>
              <a:rPr lang="en-US" sz="3402" dirty="0">
                <a:solidFill>
                  <a:schemeClr val="accent1"/>
                </a:solidFill>
              </a:rPr>
            </a:br>
            <a:r>
              <a:rPr lang="en-US" sz="3402" dirty="0">
                <a:solidFill>
                  <a:schemeClr val="accent1"/>
                </a:solidFill>
              </a:rPr>
              <a:t>Learn more about SQL Server 2019 today:</a:t>
            </a:r>
            <a:br>
              <a:rPr lang="en-US" sz="3402" dirty="0">
                <a:solidFill>
                  <a:schemeClr val="accent2"/>
                </a:solidFill>
              </a:rPr>
            </a:br>
            <a:r>
              <a:rPr lang="en-US" sz="3402" dirty="0">
                <a:solidFill>
                  <a:schemeClr val="accent2"/>
                </a:solidFill>
              </a:rPr>
              <a:t>	-Get free training: </a:t>
            </a:r>
            <a:r>
              <a:rPr lang="en-US" sz="3402" dirty="0">
                <a:solidFill>
                  <a:schemeClr val="accent2"/>
                </a:solidFill>
                <a:hlinkClick r:id="rId3"/>
              </a:rPr>
              <a:t>aka.ms/sqlworkshops</a:t>
            </a:r>
            <a:r>
              <a:rPr lang="en-US" sz="3402" dirty="0">
                <a:solidFill>
                  <a:schemeClr val="accent2"/>
                </a:solidFill>
              </a:rPr>
              <a:t> </a:t>
            </a:r>
            <a:br>
              <a:rPr lang="en-US" sz="3402" dirty="0">
                <a:solidFill>
                  <a:schemeClr val="accent2"/>
                </a:solidFill>
              </a:rPr>
            </a:br>
            <a:r>
              <a:rPr lang="en-US" sz="3402" dirty="0">
                <a:solidFill>
                  <a:schemeClr val="accent2"/>
                </a:solidFill>
              </a:rPr>
              <a:t>	-Download the SQL19 eBook: </a:t>
            </a:r>
            <a:r>
              <a:rPr lang="en-US" sz="3402" dirty="0">
                <a:solidFill>
                  <a:schemeClr val="accent2"/>
                </a:solidFill>
                <a:hlinkClick r:id="rId4"/>
              </a:rPr>
              <a:t>aka.ms/sql19_ebook</a:t>
            </a:r>
            <a:endParaRPr lang="en-US" sz="3402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70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187" y="345055"/>
            <a:ext cx="10305120" cy="588903"/>
          </a:xfrm>
        </p:spPr>
        <p:txBody>
          <a:bodyPr/>
          <a:lstStyle/>
          <a:p>
            <a:r>
              <a:rPr lang="en-GB" sz="4252" spc="-94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+mn-ea"/>
                <a:cs typeface="Segoe UI" panose="020B0502040204020203" pitchFamily="34" charset="0"/>
              </a:rPr>
              <a:t>Speaker</a:t>
            </a:r>
            <a:endParaRPr lang="it-IT" sz="4252" spc="-94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187" y="929439"/>
            <a:ext cx="8453796" cy="4557896"/>
          </a:xfrm>
        </p:spPr>
        <p:txBody>
          <a:bodyPr>
            <a:noAutofit/>
          </a:bodyPr>
          <a:lstStyle/>
          <a:p>
            <a:pPr algn="just"/>
            <a:r>
              <a:rPr lang="it-IT" sz="1890" dirty="0"/>
              <a:t>………………………………</a:t>
            </a:r>
            <a:endParaRPr lang="it-IT" sz="189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023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213463"/>
      </p:ext>
    </p:extLst>
  </p:cSld>
  <p:clrMapOvr>
    <a:masterClrMapping/>
  </p:clrMapOvr>
</p:sld>
</file>

<file path=ppt/theme/theme1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WHITE TEMPLATE">
  <a:themeElements>
    <a:clrScheme name="Azur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8D4"/>
      </a:accent1>
      <a:accent2>
        <a:srgbClr val="50E6FF"/>
      </a:accent2>
      <a:accent3>
        <a:srgbClr val="3C3C41"/>
      </a:accent3>
      <a:accent4>
        <a:srgbClr val="75757A"/>
      </a:accent4>
      <a:accent5>
        <a:srgbClr val="EBEBEB"/>
      </a:accent5>
      <a:accent6>
        <a:srgbClr val="FFFFFF"/>
      </a:accent6>
      <a:hlink>
        <a:srgbClr val="0078D4"/>
      </a:hlink>
      <a:folHlink>
        <a:srgbClr val="954F7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0518_Baseline File [square photo].potx" id="{C5D1F236-4B1B-4E57-A29C-AD92A4683BEF}" vid="{04698D39-7FD2-42AF-81C6-B18BB52E45E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7AE339B7882D448F35BDC8DA9F6EF2" ma:contentTypeVersion="2" ma:contentTypeDescription="Create a new document." ma:contentTypeScope="" ma:versionID="55741ba5ae72242ff9630a95b7ea63e1">
  <xsd:schema xmlns:xsd="http://www.w3.org/2001/XMLSchema" xmlns:xs="http://www.w3.org/2001/XMLSchema" xmlns:p="http://schemas.microsoft.com/office/2006/metadata/properties" xmlns:ns2="6bbf22c1-136e-41b0-a9c4-08dc8f513aff" targetNamespace="http://schemas.microsoft.com/office/2006/metadata/properties" ma:root="true" ma:fieldsID="94243ae4b13b5f0767ce46297af491ec" ns2:_="">
    <xsd:import namespace="6bbf22c1-136e-41b0-a9c4-08dc8f513af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bf22c1-136e-41b0-a9c4-08dc8f513a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548E36-48C6-439D-A48B-F2333A5085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DE7E8C-988F-4959-8ED0-7D391A29378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BB77E0C-EB49-47E0-B86A-B7E9FC79BB6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bbf22c1-136e-41b0-a9c4-08dc8f513af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Template921</Template>
  <TotalTime>8564</TotalTime>
  <Words>263</Words>
  <Application>Microsoft Office PowerPoint</Application>
  <PresentationFormat>Custom</PresentationFormat>
  <Paragraphs>36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Segoe UI</vt:lpstr>
      <vt:lpstr>Segoe UI Light</vt:lpstr>
      <vt:lpstr>Segoe UI Semibold</vt:lpstr>
      <vt:lpstr>Segoe UI Semilight</vt:lpstr>
      <vt:lpstr>Wingdings</vt:lpstr>
      <vt:lpstr>SQLSatOslo 2016</vt:lpstr>
      <vt:lpstr>1_WHITE TEMPLATE</vt:lpstr>
      <vt:lpstr>Titolo</vt:lpstr>
      <vt:lpstr>Explore your PASS community</vt:lpstr>
      <vt:lpstr>Missed PASS Summit 2019?</vt:lpstr>
      <vt:lpstr>PowerPoint Presentation</vt:lpstr>
      <vt:lpstr>PowerPoint Presentation</vt:lpstr>
      <vt:lpstr>PowerPoint Presentation</vt:lpstr>
      <vt:lpstr>This event was sponsored by Microsoft   Learn more about SQL Server 2019 today:  -Get free training: aka.ms/sqlworkshops   -Download the SQL19 eBook: aka.ms/sql19_ebook</vt:lpstr>
      <vt:lpstr>Speaker</vt:lpstr>
      <vt:lpstr>Agenda</vt:lpstr>
      <vt:lpstr>Titolo</vt:lpstr>
      <vt:lpstr>PowerPoint Presentation</vt:lpstr>
      <vt:lpstr>PowerPoint Presentation</vt:lpstr>
    </vt:vector>
  </TitlesOfParts>
  <Company>Revealed Design,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Carla Hamilton</dc:creator>
  <cp:lastModifiedBy>Marco Pozzan (AD)</cp:lastModifiedBy>
  <cp:revision>124</cp:revision>
  <dcterms:created xsi:type="dcterms:W3CDTF">2011-08-19T20:30:49Z</dcterms:created>
  <dcterms:modified xsi:type="dcterms:W3CDTF">2020-05-29T21:18:58Z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0x010100DC7AE339B7882D448F35BDC8DA9F6EF2</vt:lpwstr>
  </property>
</Properties>
</file>